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3" r:id="rId7"/>
    <p:sldId id="260" r:id="rId8"/>
    <p:sldId id="261" r:id="rId9"/>
    <p:sldId id="262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B Garamond" panose="00000500000000000000" pitchFamily="2" charset="0"/>
      <p:regular r:id="rId16"/>
      <p:bold r:id="rId17"/>
      <p:italic r:id="rId18"/>
      <p:boldItalic r:id="rId19"/>
    </p:embeddedFont>
    <p:embeddedFont>
      <p:font typeface="EB Garamond ExtraBold" panose="00000900000000000000" pitchFamily="2" charset="0"/>
      <p:bold r:id="rId20"/>
      <p:boldItalic r:id="rId21"/>
    </p:embeddedFont>
    <p:embeddedFont>
      <p:font typeface="EB Garamond Medium" panose="00000600000000000000" pitchFamily="2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i9dBdcO/Ru5EQA9+/OkbKxsYwA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B0B9C5-158C-416A-8721-305B83E97D5B}">
  <a:tblStyle styleId="{5CB0B9C5-158C-416A-8721-305B83E97D5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56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5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99711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4785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2514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2139c0385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8" name="Google Shape;3668;g2139c038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48658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Google Shape;3677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8" name="Google Shape;3678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5704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g2139c03855d_0_1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5" name="Google Shape;3685;g2139c03855d_0_1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148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9" name="Google Shape;3699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4259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5" name="Google Shape;3705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9338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1" name="Google Shape;1831;g1f5d965ad35_0_1855"/>
          <p:cNvGrpSpPr/>
          <p:nvPr/>
        </p:nvGrpSpPr>
        <p:grpSpPr>
          <a:xfrm>
            <a:off x="270520" y="225967"/>
            <a:ext cx="175200" cy="4733543"/>
            <a:chOff x="270520" y="1140367"/>
            <a:chExt cx="175200" cy="4733543"/>
          </a:xfrm>
        </p:grpSpPr>
        <p:grpSp>
          <p:nvGrpSpPr>
            <p:cNvPr id="1832" name="Google Shape;1832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33" name="Google Shape;1833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34" name="Google Shape;1834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35" name="Google Shape;1835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36" name="Google Shape;1836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37" name="Google Shape;1837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9" name="Google Shape;1839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0" name="Google Shape;1840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1" name="Google Shape;1841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" name="Google Shape;1843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8" name="Google Shape;1848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" name="Google Shape;104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294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05" name="Google Shape;105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" name="Google Shape;106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6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2" cy="4154882"/>
            <a:chOff x="2119847" y="-36707"/>
            <a:chExt cx="5217080" cy="5217080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2" cy="4154882"/>
            <a:chOff x="2119847" y="-36707"/>
            <a:chExt cx="5217080" cy="5217080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1" cy="825182"/>
            <a:chOff x="2257325" y="1871217"/>
            <a:chExt cx="560401" cy="825182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1" cy="825182"/>
            <a:chOff x="6326276" y="1871217"/>
            <a:chExt cx="560401" cy="825182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4" name="Google Shape;144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5" name="Google Shape;145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1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1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1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1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1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2" name="Google Shape;152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3" name="Google Shape;153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0" name="Google Shape;160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1" name="Google Shape;161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" name="Google Shape;169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598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598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2" b="12612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12" name="Google Shape;212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68" name="Google Shape;268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9" name="Google Shape;269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" name="Google Shape;270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71" name="Google Shape;271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72" name="Google Shape;272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3" name="Google Shape;273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" name="Google Shape;274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75" name="Google Shape;275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76" name="Google Shape;276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77" name="Google Shape;277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2" name="Google Shape;292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5" name="Google Shape;295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4" name="Google Shape;304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7" name="Google Shape;307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5" name="Google Shape;315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16" name="Google Shape;316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7" name="Google Shape;317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8" name="Google Shape;318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9" name="Google Shape;319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20" name="Google Shape;320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21" name="Google Shape;321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22" name="Google Shape;322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23" name="Google Shape;323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4" name="Google Shape;324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25" name="Google Shape;325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5" name="Google Shape;335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" name="Google Shape;336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9" name="Google Shape;339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" name="Google Shape;340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" name="Google Shape;343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" name="Google Shape;344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0" name="Google Shape;350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1" name="Google Shape;351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2" name="Google Shape;352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5" name="Google Shape;355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7" name="Google Shape;367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8" name="Google Shape;368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9" name="Google Shape;369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2" name="Google Shape;372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84" name="Google Shape;384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85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86" name="Google Shape;386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9" name="Google Shape;389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401" name="Google Shape;401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2" name="Google Shape;402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403" name="Google Shape;403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6" name="Google Shape;406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" name="Google Shape;407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9" name="Google Shape;419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1" name="Google Shape;431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54" name="Google Shape;454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55" name="Google Shape;455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56" name="Google Shape;456;p257"/>
              <p:cNvCxnSpPr>
                <a:endCxn id="457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8" name="Google Shape;458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7" name="Google Shape;457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9" name="Google Shape;459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60" name="Google Shape;460;p257"/>
              <p:cNvCxnSpPr>
                <a:endCxn id="461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2" name="Google Shape;462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1" name="Google Shape;461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3" name="Google Shape;463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64" name="Google Shape;464;p257"/>
              <p:cNvCxnSpPr>
                <a:endCxn id="465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6" name="Google Shape;466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5" name="Google Shape;465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68" name="Google Shape;468;p257"/>
              <p:cNvCxnSpPr>
                <a:endCxn id="469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0" name="Google Shape;470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9" name="Google Shape;469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1" name="Google Shape;471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Google Shape;479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0" name="Google Shape;480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84" name="Google Shape;484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5" name="Google Shape;485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6" name="Google Shape;486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87" name="Google Shape;487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8" name="Google Shape;488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9" name="Google Shape;489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90" name="Google Shape;490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1" name="Google Shape;491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93" name="Google Shape;493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4" name="Google Shape;494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6" name="Google Shape;496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08" name="Google Shape;508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09" name="Google Shape;509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0" name="Google Shape;510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1" name="Google Shape;511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2" name="Google Shape;512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3" name="Google Shape;513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4" name="Google Shape;514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17" name="Google Shape;517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21" name="Google Shape;521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22" name="Google Shape;522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23" name="Google Shape;523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4" name="Google Shape;524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25" name="Google Shape;525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26" name="Google Shape;526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7" name="Google Shape;527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34" name="Google Shape;534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64" name="Google Shape;564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66" name="Google Shape;566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9" name="Google Shape;569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0" name="Google Shape;580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1" name="Google Shape;581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2" name="Google Shape;582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3" name="Google Shape;583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5" name="Google Shape;585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600" name="Google Shape;600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4" name="Google Shape;604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5" name="Google Shape;605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0" name="Google Shape;610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1" name="Google Shape;611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4" name="Google Shape;614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5" name="Google Shape;615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1" name="Google Shape;621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2" name="Google Shape;622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3" name="Google Shape;623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4" name="Google Shape;624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5" name="Google Shape;625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27" name="Google Shape;627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8" name="Google Shape;628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9" name="Google Shape;629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0" name="Google Shape;630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1" name="Google Shape;631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36" name="Google Shape;636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7" name="Google Shape;637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8" name="Google Shape;638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9" name="Google Shape;639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0" name="Google Shape;640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1" name="Google Shape;641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2" name="Google Shape;642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3" name="Google Shape;643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1" name="Google Shape;651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2" name="Google Shape;652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53" name="Google Shape;65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4" name="Google Shape;65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5" name="Google Shape;65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6" name="Google Shape;65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7" name="Google Shape;65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8" name="Google Shape;658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59" name="Google Shape;65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0" name="Google Shape;66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1" name="Google Shape;66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2" name="Google Shape;66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3" name="Google Shape;66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4" name="Google Shape;664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65" name="Google Shape;66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6" name="Google Shape;66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7" name="Google Shape;66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8" name="Google Shape;66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9" name="Google Shape;66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0" name="Google Shape;670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71" name="Google Shape;67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2" name="Google Shape;67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3" name="Google Shape;67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74" name="Google Shape;67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5" name="Google Shape;67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6" name="Google Shape;676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77" name="Google Shape;67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8" name="Google Shape;67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9" name="Google Shape;67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80" name="Google Shape;68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81" name="Google Shape;68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82" name="Google Shape;682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3" name="Google Shape;683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4" name="Google Shape;684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0" name="Google Shape;690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1" name="Google Shape;691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92" name="Google Shape;692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3" name="Google Shape;69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4" name="Google Shape;69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6" name="Google Shape;69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7" name="Google Shape;69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8" name="Google Shape;698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9" name="Google Shape;69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0" name="Google Shape;70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2" name="Google Shape;70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3" name="Google Shape;70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4" name="Google Shape;704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5" name="Google Shape;70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6" name="Google Shape;70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8" name="Google Shape;70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9" name="Google Shape;70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0" name="Google Shape;710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1" name="Google Shape;71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2" name="Google Shape;71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3" name="Google Shape;71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14" name="Google Shape;71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5" name="Google Shape;71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6" name="Google Shape;716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7" name="Google Shape;71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8" name="Google Shape;71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9" name="Google Shape;71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20" name="Google Shape;72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21" name="Google Shape;72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22" name="Google Shape;722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3" name="Google Shape;723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2" name="Google Shape;732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2" name="Google Shape;742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3" name="Google Shape;773;p272"/>
          <p:cNvCxnSpPr>
            <a:stCxn id="774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74" name="Google Shape;774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5" name="Google Shape;775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6" name="Google Shape;776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7" name="Google Shape;777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8" name="Google Shape;778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9" name="Google Shape;779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0" name="Google Shape;780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1" name="Google Shape;781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2" name="Google Shape;782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5" name="Google Shape;785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6" name="Google Shape;786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7" name="Google Shape;787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273"/>
          <p:cNvCxnSpPr>
            <a:stCxn id="79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93" name="Google Shape;793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4" name="Google Shape;794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5" name="Google Shape;795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6" name="Google Shape;796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7" name="Google Shape;797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8" name="Google Shape;798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9" name="Google Shape;799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00" name="Google Shape;800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1" name="Google Shape;801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2" name="Google Shape;802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3" name="Google Shape;803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4" name="Google Shape;804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5" name="Google Shape;805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2" name="Google Shape;812;p274"/>
            <p:cNvCxnSpPr>
              <a:stCxn id="813" idx="6"/>
              <a:endCxn id="814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5" name="Google Shape;815;p274"/>
            <p:cNvCxnSpPr>
              <a:stCxn id="813" idx="6"/>
              <a:endCxn id="816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7" name="Google Shape;817;p274"/>
            <p:cNvCxnSpPr>
              <a:stCxn id="813" idx="6"/>
              <a:endCxn id="818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9" name="Google Shape;819;p274"/>
            <p:cNvCxnSpPr>
              <a:stCxn id="813" idx="6"/>
              <a:endCxn id="82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4"/>
            <p:cNvCxnSpPr>
              <a:stCxn id="813" idx="6"/>
              <a:endCxn id="822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4"/>
            <p:cNvCxnSpPr>
              <a:stCxn id="813" idx="6"/>
              <a:endCxn id="82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4"/>
            <p:cNvCxnSpPr>
              <a:stCxn id="813" idx="6"/>
              <a:endCxn id="826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27" name="Google Shape;827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3" name="Google Shape;813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28" name="Google Shape;828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29" name="Google Shape;829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4" name="Google Shape;834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6" name="Google Shape;816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8" name="Google Shape;818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3" name="Google Shape;843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4" name="Google Shape;844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7" name="Google Shape;847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9" name="Google Shape;849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56" name="Google Shape;856;p275"/>
            <p:cNvCxnSpPr>
              <a:stCxn id="857" idx="6"/>
              <a:endCxn id="858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9" name="Google Shape;859;p275"/>
            <p:cNvCxnSpPr>
              <a:stCxn id="857" idx="6"/>
              <a:endCxn id="860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1" name="Google Shape;861;p275"/>
            <p:cNvCxnSpPr>
              <a:stCxn id="857" idx="6"/>
              <a:endCxn id="862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3" name="Google Shape;863;p275"/>
            <p:cNvCxnSpPr>
              <a:stCxn id="857" idx="6"/>
              <a:endCxn id="86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5" name="Google Shape;865;p275"/>
            <p:cNvCxnSpPr>
              <a:stCxn id="857" idx="6"/>
              <a:endCxn id="866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7" name="Google Shape;867;p275"/>
            <p:cNvCxnSpPr>
              <a:stCxn id="857" idx="6"/>
              <a:endCxn id="86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9" name="Google Shape;869;p275"/>
            <p:cNvCxnSpPr>
              <a:stCxn id="857" idx="6"/>
              <a:endCxn id="870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71" name="Google Shape;871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57" name="Google Shape;857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72" name="Google Shape;872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73" name="Google Shape;873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6" name="Google Shape;876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7" name="Google Shape;877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8" name="Google Shape;878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0" name="Google Shape;860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9" name="Google Shape;879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0" name="Google Shape;880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2" name="Google Shape;862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1" name="Google Shape;881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2" name="Google Shape;882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3" name="Google Shape;883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4" name="Google Shape;884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5" name="Google Shape;885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6" name="Google Shape;886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87" name="Google Shape;887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9" name="Google Shape;889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0" name="Google Shape;890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1" name="Google Shape;891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2" name="Google Shape;892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3" name="Google Shape;893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97" name="Google Shape;897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1" name="Google Shape;901;p276"/>
            <p:cNvCxnSpPr>
              <a:stCxn id="902" idx="6"/>
              <a:endCxn id="90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4" name="Google Shape;904;p276"/>
            <p:cNvCxnSpPr>
              <a:stCxn id="902" idx="6"/>
              <a:endCxn id="90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6" name="Google Shape;906;p276"/>
            <p:cNvCxnSpPr>
              <a:stCxn id="902" idx="6"/>
              <a:endCxn id="90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8" name="Google Shape;908;p276"/>
            <p:cNvCxnSpPr>
              <a:stCxn id="902" idx="6"/>
              <a:endCxn id="90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6"/>
            <p:cNvCxnSpPr>
              <a:stCxn id="902" idx="6"/>
              <a:endCxn id="91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6"/>
            <p:cNvCxnSpPr>
              <a:stCxn id="902" idx="6"/>
              <a:endCxn id="91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6"/>
            <p:cNvCxnSpPr>
              <a:endCxn id="91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2" name="Google Shape;902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16" name="Google Shape;916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17" name="Google Shape;917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3" name="Google Shape;903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8" name="Google Shape;918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9" name="Google Shape;919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05" name="Google Shape;905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0" name="Google Shape;920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1" name="Google Shape;921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3" name="Google Shape;913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2" name="Google Shape;922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3" name="Google Shape;923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1" name="Google Shape;911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07" name="Google Shape;907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15" name="Google Shape;915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09" name="Google Shape;909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1" name="Google Shape;931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3" name="Google Shape;933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5" name="Google Shape;935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7" name="Google Shape;937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1" name="Google Shape;941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45" name="Google Shape;945;p277"/>
            <p:cNvCxnSpPr>
              <a:stCxn id="946" idx="6"/>
              <a:endCxn id="947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8" name="Google Shape;948;p277"/>
            <p:cNvCxnSpPr>
              <a:stCxn id="946" idx="6"/>
              <a:endCxn id="949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0" name="Google Shape;950;p277"/>
            <p:cNvCxnSpPr>
              <a:stCxn id="946" idx="6"/>
              <a:endCxn id="951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2" name="Google Shape;952;p277"/>
            <p:cNvCxnSpPr>
              <a:stCxn id="946" idx="6"/>
              <a:endCxn id="953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7"/>
            <p:cNvCxnSpPr>
              <a:stCxn id="946" idx="6"/>
              <a:endCxn id="955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7"/>
            <p:cNvCxnSpPr>
              <a:stCxn id="946" idx="6"/>
              <a:endCxn id="95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7"/>
            <p:cNvCxnSpPr>
              <a:endCxn id="959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6" name="Google Shape;946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0" name="Google Shape;960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1" name="Google Shape;961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47" name="Google Shape;947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2" name="Google Shape;962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3" name="Google Shape;963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49" name="Google Shape;949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4" name="Google Shape;964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5" name="Google Shape;965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57" name="Google Shape;957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6" name="Google Shape;966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7" name="Google Shape;967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55" name="Google Shape;955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1" name="Google Shape;951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59" name="Google Shape;959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3" name="Google Shape;953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75" name="Google Shape;975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8" name="Google Shape;978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0" name="Google Shape;980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1" name="Google Shape;981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85" name="Google Shape;985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8" name="Google Shape;988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89" name="Google Shape;989;p278"/>
            <p:cNvCxnSpPr>
              <a:stCxn id="990" idx="6"/>
              <a:endCxn id="991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2" name="Google Shape;992;p278"/>
            <p:cNvCxnSpPr>
              <a:stCxn id="990" idx="6"/>
              <a:endCxn id="993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4" name="Google Shape;994;p278"/>
            <p:cNvCxnSpPr>
              <a:stCxn id="990" idx="6"/>
              <a:endCxn id="995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6" name="Google Shape;996;p278"/>
            <p:cNvCxnSpPr>
              <a:stCxn id="990" idx="6"/>
              <a:endCxn id="997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8" name="Google Shape;998;p278"/>
            <p:cNvCxnSpPr>
              <a:stCxn id="990" idx="6"/>
              <a:endCxn id="99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0" name="Google Shape;1000;p278"/>
            <p:cNvCxnSpPr>
              <a:stCxn id="990" idx="6"/>
              <a:endCxn id="1001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2" name="Google Shape;1002;p278"/>
            <p:cNvCxnSpPr>
              <a:endCxn id="100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0" name="Google Shape;990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004" name="Google Shape;1004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005" name="Google Shape;1005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91" name="Google Shape;991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6" name="Google Shape;1006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7" name="Google Shape;1007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93" name="Google Shape;993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8" name="Google Shape;1008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9" name="Google Shape;1009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01" name="Google Shape;1001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0" name="Google Shape;1010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1" name="Google Shape;1011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99" name="Google Shape;999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2" name="Google Shape;1012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3" name="Google Shape;1013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95" name="Google Shape;995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4" name="Google Shape;1014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5" name="Google Shape;1015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03" name="Google Shape;1003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6" name="Google Shape;1016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7" name="Google Shape;1017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97" name="Google Shape;997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8" name="Google Shape;1018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19" name="Google Shape;1019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0" name="Google Shape;1030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1" name="Google Shape;1031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2" name="Google Shape;1032;p279"/>
            <p:cNvCxnSpPr>
              <a:stCxn id="1033" idx="6"/>
              <a:endCxn id="103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79"/>
            <p:cNvCxnSpPr>
              <a:stCxn id="1033" idx="6"/>
              <a:endCxn id="103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7" name="Google Shape;1037;p279"/>
            <p:cNvCxnSpPr>
              <a:stCxn id="1033" idx="6"/>
              <a:endCxn id="103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9" name="Google Shape;1039;p279"/>
            <p:cNvCxnSpPr>
              <a:stCxn id="1033" idx="6"/>
              <a:endCxn id="104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1" name="Google Shape;1041;p279"/>
            <p:cNvCxnSpPr>
              <a:stCxn id="1033" idx="6"/>
              <a:endCxn id="104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3" name="Google Shape;1043;p279"/>
            <p:cNvCxnSpPr>
              <a:stCxn id="1033" idx="6"/>
              <a:endCxn id="104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5" name="Google Shape;1045;p279"/>
            <p:cNvCxnSpPr>
              <a:endCxn id="104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3" name="Google Shape;1033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4" name="Google Shape;1044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2" name="Google Shape;1042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8" name="Google Shape;1038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6" name="Google Shape;1046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0" name="Google Shape;1040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7" name="Google Shape;1047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8" name="Google Shape;1058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" name="Google Shape;1059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0" name="Google Shape;1060;p280"/>
            <p:cNvCxnSpPr>
              <a:stCxn id="1061" idx="6"/>
              <a:endCxn id="106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0"/>
            <p:cNvCxnSpPr>
              <a:stCxn id="1061" idx="6"/>
              <a:endCxn id="106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5" name="Google Shape;1065;p280"/>
            <p:cNvCxnSpPr>
              <a:stCxn id="1061" idx="6"/>
              <a:endCxn id="106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7" name="Google Shape;1067;p280"/>
            <p:cNvCxnSpPr>
              <a:stCxn id="1061" idx="6"/>
              <a:endCxn id="106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9" name="Google Shape;1069;p280"/>
            <p:cNvCxnSpPr>
              <a:stCxn id="1061" idx="6"/>
              <a:endCxn id="107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1" name="Google Shape;1071;p280"/>
            <p:cNvCxnSpPr>
              <a:stCxn id="1061" idx="6"/>
              <a:endCxn id="107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3" name="Google Shape;1073;p280"/>
            <p:cNvCxnSpPr>
              <a:endCxn id="107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1" name="Google Shape;1061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2" name="Google Shape;1072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0" name="Google Shape;1070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6" name="Google Shape;1066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4" name="Google Shape;1074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8" name="Google Shape;1068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5" name="Google Shape;1075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6" name="Google Shape;1086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7" name="Google Shape;1087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88" name="Google Shape;1088;p281"/>
            <p:cNvCxnSpPr>
              <a:stCxn id="1089" idx="6"/>
              <a:endCxn id="1090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1" name="Google Shape;1091;p281"/>
            <p:cNvCxnSpPr>
              <a:stCxn id="1089" idx="6"/>
              <a:endCxn id="1092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3" name="Google Shape;1093;p281"/>
            <p:cNvCxnSpPr>
              <a:stCxn id="1089" idx="6"/>
              <a:endCxn id="1094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5" name="Google Shape;1095;p281"/>
            <p:cNvCxnSpPr>
              <a:stCxn id="1089" idx="6"/>
              <a:endCxn id="1096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7" name="Google Shape;1097;p281"/>
            <p:cNvCxnSpPr>
              <a:stCxn id="1089" idx="6"/>
              <a:endCxn id="109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9" name="Google Shape;1099;p281"/>
            <p:cNvCxnSpPr>
              <a:stCxn id="1089" idx="6"/>
              <a:endCxn id="1100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1" name="Google Shape;1101;p281"/>
            <p:cNvCxnSpPr>
              <a:endCxn id="1102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9" name="Google Shape;1089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0" name="Google Shape;1090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2" name="Google Shape;1092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0" name="Google Shape;1100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8" name="Google Shape;1098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4" name="Google Shape;1094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2" name="Google Shape;1102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6" name="Google Shape;1096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03" name="Google Shape;1103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9" name="Google Shape;69;p311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" name="Google Shape;70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311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311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3725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59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59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2.xml"/><Relationship Id="rId117" Type="http://schemas.openxmlformats.org/officeDocument/2006/relationships/slideLayout" Target="../slideLayouts/slideLayout233.xml"/><Relationship Id="rId21" Type="http://schemas.openxmlformats.org/officeDocument/2006/relationships/slideLayout" Target="../slideLayouts/slideLayout137.xml"/><Relationship Id="rId42" Type="http://schemas.openxmlformats.org/officeDocument/2006/relationships/slideLayout" Target="../slideLayouts/slideLayout158.xml"/><Relationship Id="rId47" Type="http://schemas.openxmlformats.org/officeDocument/2006/relationships/slideLayout" Target="../slideLayouts/slideLayout163.xml"/><Relationship Id="rId63" Type="http://schemas.openxmlformats.org/officeDocument/2006/relationships/slideLayout" Target="../slideLayouts/slideLayout179.xml"/><Relationship Id="rId68" Type="http://schemas.openxmlformats.org/officeDocument/2006/relationships/slideLayout" Target="../slideLayouts/slideLayout184.xml"/><Relationship Id="rId84" Type="http://schemas.openxmlformats.org/officeDocument/2006/relationships/slideLayout" Target="../slideLayouts/slideLayout200.xml"/><Relationship Id="rId89" Type="http://schemas.openxmlformats.org/officeDocument/2006/relationships/slideLayout" Target="../slideLayouts/slideLayout205.xml"/><Relationship Id="rId112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132.xml"/><Relationship Id="rId107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127.xml"/><Relationship Id="rId32" Type="http://schemas.openxmlformats.org/officeDocument/2006/relationships/slideLayout" Target="../slideLayouts/slideLayout148.xml"/><Relationship Id="rId37" Type="http://schemas.openxmlformats.org/officeDocument/2006/relationships/slideLayout" Target="../slideLayouts/slideLayout153.xml"/><Relationship Id="rId53" Type="http://schemas.openxmlformats.org/officeDocument/2006/relationships/slideLayout" Target="../slideLayouts/slideLayout169.xml"/><Relationship Id="rId58" Type="http://schemas.openxmlformats.org/officeDocument/2006/relationships/slideLayout" Target="../slideLayouts/slideLayout174.xml"/><Relationship Id="rId74" Type="http://schemas.openxmlformats.org/officeDocument/2006/relationships/slideLayout" Target="../slideLayouts/slideLayout190.xml"/><Relationship Id="rId79" Type="http://schemas.openxmlformats.org/officeDocument/2006/relationships/slideLayout" Target="../slideLayouts/slideLayout195.xml"/><Relationship Id="rId102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121.xml"/><Relationship Id="rId90" Type="http://schemas.openxmlformats.org/officeDocument/2006/relationships/slideLayout" Target="../slideLayouts/slideLayout206.xml"/><Relationship Id="rId95" Type="http://schemas.openxmlformats.org/officeDocument/2006/relationships/slideLayout" Target="../slideLayouts/slideLayout211.xml"/><Relationship Id="rId22" Type="http://schemas.openxmlformats.org/officeDocument/2006/relationships/slideLayout" Target="../slideLayouts/slideLayout138.xml"/><Relationship Id="rId27" Type="http://schemas.openxmlformats.org/officeDocument/2006/relationships/slideLayout" Target="../slideLayouts/slideLayout143.xml"/><Relationship Id="rId43" Type="http://schemas.openxmlformats.org/officeDocument/2006/relationships/slideLayout" Target="../slideLayouts/slideLayout159.xml"/><Relationship Id="rId48" Type="http://schemas.openxmlformats.org/officeDocument/2006/relationships/slideLayout" Target="../slideLayouts/slideLayout164.xml"/><Relationship Id="rId64" Type="http://schemas.openxmlformats.org/officeDocument/2006/relationships/slideLayout" Target="../slideLayouts/slideLayout180.xml"/><Relationship Id="rId69" Type="http://schemas.openxmlformats.org/officeDocument/2006/relationships/slideLayout" Target="../slideLayouts/slideLayout185.xml"/><Relationship Id="rId113" Type="http://schemas.openxmlformats.org/officeDocument/2006/relationships/slideLayout" Target="../slideLayouts/slideLayout229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6.xml"/><Relationship Id="rId85" Type="http://schemas.openxmlformats.org/officeDocument/2006/relationships/slideLayout" Target="../slideLayouts/slideLayout201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33" Type="http://schemas.openxmlformats.org/officeDocument/2006/relationships/slideLayout" Target="../slideLayouts/slideLayout149.xml"/><Relationship Id="rId38" Type="http://schemas.openxmlformats.org/officeDocument/2006/relationships/slideLayout" Target="../slideLayouts/slideLayout154.xml"/><Relationship Id="rId59" Type="http://schemas.openxmlformats.org/officeDocument/2006/relationships/slideLayout" Target="../slideLayouts/slideLayout175.xml"/><Relationship Id="rId103" Type="http://schemas.openxmlformats.org/officeDocument/2006/relationships/slideLayout" Target="../slideLayouts/slideLayout219.xml"/><Relationship Id="rId108" Type="http://schemas.openxmlformats.org/officeDocument/2006/relationships/slideLayout" Target="../slideLayouts/slideLayout224.xml"/><Relationship Id="rId54" Type="http://schemas.openxmlformats.org/officeDocument/2006/relationships/slideLayout" Target="../slideLayouts/slideLayout170.xml"/><Relationship Id="rId70" Type="http://schemas.openxmlformats.org/officeDocument/2006/relationships/slideLayout" Target="../slideLayouts/slideLayout186.xml"/><Relationship Id="rId75" Type="http://schemas.openxmlformats.org/officeDocument/2006/relationships/slideLayout" Target="../slideLayouts/slideLayout191.xml"/><Relationship Id="rId91" Type="http://schemas.openxmlformats.org/officeDocument/2006/relationships/slideLayout" Target="../slideLayouts/slideLayout207.xml"/><Relationship Id="rId96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4.xml"/><Relationship Id="rId49" Type="http://schemas.openxmlformats.org/officeDocument/2006/relationships/slideLayout" Target="../slideLayouts/slideLayout165.xml"/><Relationship Id="rId114" Type="http://schemas.openxmlformats.org/officeDocument/2006/relationships/slideLayout" Target="../slideLayouts/slideLayout230.xml"/><Relationship Id="rId10" Type="http://schemas.openxmlformats.org/officeDocument/2006/relationships/slideLayout" Target="../slideLayouts/slideLayout126.xml"/><Relationship Id="rId31" Type="http://schemas.openxmlformats.org/officeDocument/2006/relationships/slideLayout" Target="../slideLayouts/slideLayout147.xml"/><Relationship Id="rId44" Type="http://schemas.openxmlformats.org/officeDocument/2006/relationships/slideLayout" Target="../slideLayouts/slideLayout160.xml"/><Relationship Id="rId52" Type="http://schemas.openxmlformats.org/officeDocument/2006/relationships/slideLayout" Target="../slideLayouts/slideLayout168.xml"/><Relationship Id="rId60" Type="http://schemas.openxmlformats.org/officeDocument/2006/relationships/slideLayout" Target="../slideLayouts/slideLayout176.xml"/><Relationship Id="rId65" Type="http://schemas.openxmlformats.org/officeDocument/2006/relationships/slideLayout" Target="../slideLayouts/slideLayout181.xml"/><Relationship Id="rId73" Type="http://schemas.openxmlformats.org/officeDocument/2006/relationships/slideLayout" Target="../slideLayouts/slideLayout189.xml"/><Relationship Id="rId78" Type="http://schemas.openxmlformats.org/officeDocument/2006/relationships/slideLayout" Target="../slideLayouts/slideLayout194.xml"/><Relationship Id="rId81" Type="http://schemas.openxmlformats.org/officeDocument/2006/relationships/slideLayout" Target="../slideLayouts/slideLayout197.xml"/><Relationship Id="rId86" Type="http://schemas.openxmlformats.org/officeDocument/2006/relationships/slideLayout" Target="../slideLayouts/slideLayout202.xml"/><Relationship Id="rId94" Type="http://schemas.openxmlformats.org/officeDocument/2006/relationships/slideLayout" Target="../slideLayouts/slideLayout210.xml"/><Relationship Id="rId99" Type="http://schemas.openxmlformats.org/officeDocument/2006/relationships/slideLayout" Target="../slideLayouts/slideLayout215.xml"/><Relationship Id="rId101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4.xml"/><Relationship Id="rId39" Type="http://schemas.openxmlformats.org/officeDocument/2006/relationships/slideLayout" Target="../slideLayouts/slideLayout155.xml"/><Relationship Id="rId109" Type="http://schemas.openxmlformats.org/officeDocument/2006/relationships/slideLayout" Target="../slideLayouts/slideLayout225.xml"/><Relationship Id="rId34" Type="http://schemas.openxmlformats.org/officeDocument/2006/relationships/slideLayout" Target="../slideLayouts/slideLayout150.xml"/><Relationship Id="rId50" Type="http://schemas.openxmlformats.org/officeDocument/2006/relationships/slideLayout" Target="../slideLayouts/slideLayout166.xml"/><Relationship Id="rId55" Type="http://schemas.openxmlformats.org/officeDocument/2006/relationships/slideLayout" Target="../slideLayouts/slideLayout171.xml"/><Relationship Id="rId76" Type="http://schemas.openxmlformats.org/officeDocument/2006/relationships/slideLayout" Target="../slideLayouts/slideLayout192.xml"/><Relationship Id="rId97" Type="http://schemas.openxmlformats.org/officeDocument/2006/relationships/slideLayout" Target="../slideLayouts/slideLayout213.xml"/><Relationship Id="rId104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123.xml"/><Relationship Id="rId71" Type="http://schemas.openxmlformats.org/officeDocument/2006/relationships/slideLayout" Target="../slideLayouts/slideLayout187.xml"/><Relationship Id="rId92" Type="http://schemas.openxmlformats.org/officeDocument/2006/relationships/slideLayout" Target="../slideLayouts/slideLayout208.xml"/><Relationship Id="rId2" Type="http://schemas.openxmlformats.org/officeDocument/2006/relationships/slideLayout" Target="../slideLayouts/slideLayout118.xml"/><Relationship Id="rId29" Type="http://schemas.openxmlformats.org/officeDocument/2006/relationships/slideLayout" Target="../slideLayouts/slideLayout145.xml"/><Relationship Id="rId24" Type="http://schemas.openxmlformats.org/officeDocument/2006/relationships/slideLayout" Target="../slideLayouts/slideLayout140.xml"/><Relationship Id="rId40" Type="http://schemas.openxmlformats.org/officeDocument/2006/relationships/slideLayout" Target="../slideLayouts/slideLayout156.xml"/><Relationship Id="rId45" Type="http://schemas.openxmlformats.org/officeDocument/2006/relationships/slideLayout" Target="../slideLayouts/slideLayout161.xml"/><Relationship Id="rId66" Type="http://schemas.openxmlformats.org/officeDocument/2006/relationships/slideLayout" Target="../slideLayouts/slideLayout182.xml"/><Relationship Id="rId87" Type="http://schemas.openxmlformats.org/officeDocument/2006/relationships/slideLayout" Target="../slideLayouts/slideLayout203.xml"/><Relationship Id="rId110" Type="http://schemas.openxmlformats.org/officeDocument/2006/relationships/slideLayout" Target="../slideLayouts/slideLayout226.xml"/><Relationship Id="rId115" Type="http://schemas.openxmlformats.org/officeDocument/2006/relationships/slideLayout" Target="../slideLayouts/slideLayout231.xml"/><Relationship Id="rId61" Type="http://schemas.openxmlformats.org/officeDocument/2006/relationships/slideLayout" Target="../slideLayouts/slideLayout177.xml"/><Relationship Id="rId82" Type="http://schemas.openxmlformats.org/officeDocument/2006/relationships/slideLayout" Target="../slideLayouts/slideLayout198.xml"/><Relationship Id="rId19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30.xml"/><Relationship Id="rId30" Type="http://schemas.openxmlformats.org/officeDocument/2006/relationships/slideLayout" Target="../slideLayouts/slideLayout146.xml"/><Relationship Id="rId35" Type="http://schemas.openxmlformats.org/officeDocument/2006/relationships/slideLayout" Target="../slideLayouts/slideLayout151.xml"/><Relationship Id="rId56" Type="http://schemas.openxmlformats.org/officeDocument/2006/relationships/slideLayout" Target="../slideLayouts/slideLayout172.xml"/><Relationship Id="rId77" Type="http://schemas.openxmlformats.org/officeDocument/2006/relationships/slideLayout" Target="../slideLayouts/slideLayout193.xml"/><Relationship Id="rId100" Type="http://schemas.openxmlformats.org/officeDocument/2006/relationships/slideLayout" Target="../slideLayouts/slideLayout216.xml"/><Relationship Id="rId105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124.xml"/><Relationship Id="rId51" Type="http://schemas.openxmlformats.org/officeDocument/2006/relationships/slideLayout" Target="../slideLayouts/slideLayout167.xml"/><Relationship Id="rId72" Type="http://schemas.openxmlformats.org/officeDocument/2006/relationships/slideLayout" Target="../slideLayouts/slideLayout188.xml"/><Relationship Id="rId93" Type="http://schemas.openxmlformats.org/officeDocument/2006/relationships/slideLayout" Target="../slideLayouts/slideLayout209.xml"/><Relationship Id="rId98" Type="http://schemas.openxmlformats.org/officeDocument/2006/relationships/slideLayout" Target="../slideLayouts/slideLayout214.xml"/><Relationship Id="rId3" Type="http://schemas.openxmlformats.org/officeDocument/2006/relationships/slideLayout" Target="../slideLayouts/slideLayout119.xml"/><Relationship Id="rId25" Type="http://schemas.openxmlformats.org/officeDocument/2006/relationships/slideLayout" Target="../slideLayouts/slideLayout141.xml"/><Relationship Id="rId46" Type="http://schemas.openxmlformats.org/officeDocument/2006/relationships/slideLayout" Target="../slideLayouts/slideLayout162.xml"/><Relationship Id="rId67" Type="http://schemas.openxmlformats.org/officeDocument/2006/relationships/slideLayout" Target="../slideLayouts/slideLayout183.xml"/><Relationship Id="rId116" Type="http://schemas.openxmlformats.org/officeDocument/2006/relationships/slideLayout" Target="../slideLayouts/slideLayout232.xml"/><Relationship Id="rId20" Type="http://schemas.openxmlformats.org/officeDocument/2006/relationships/slideLayout" Target="../slideLayouts/slideLayout136.xml"/><Relationship Id="rId41" Type="http://schemas.openxmlformats.org/officeDocument/2006/relationships/slideLayout" Target="../slideLayouts/slideLayout157.xml"/><Relationship Id="rId62" Type="http://schemas.openxmlformats.org/officeDocument/2006/relationships/slideLayout" Target="../slideLayouts/slideLayout178.xml"/><Relationship Id="rId83" Type="http://schemas.openxmlformats.org/officeDocument/2006/relationships/slideLayout" Target="../slideLayouts/slideLayout199.xml"/><Relationship Id="rId88" Type="http://schemas.openxmlformats.org/officeDocument/2006/relationships/slideLayout" Target="../slideLayouts/slideLayout204.xml"/><Relationship Id="rId111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131.xml"/><Relationship Id="rId36" Type="http://schemas.openxmlformats.org/officeDocument/2006/relationships/slideLayout" Target="../slideLayouts/slideLayout152.xml"/><Relationship Id="rId57" Type="http://schemas.openxmlformats.org/officeDocument/2006/relationships/slideLayout" Target="../slideLayouts/slideLayout173.xml"/><Relationship Id="rId106" Type="http://schemas.openxmlformats.org/officeDocument/2006/relationships/slideLayout" Target="../slideLayouts/slideLayout2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-com-nm-project.vercel.app/" TargetMode="Externa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inesh4668/NM_CB6_1/tree/main/Task_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en-US" sz="2000" dirty="0"/>
              <a:t>“E-COMMERCE WEBSITE”</a:t>
            </a:r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en-US" dirty="0"/>
              <a:t>Task - 5</a:t>
            </a:r>
          </a:p>
          <a:p>
            <a:pPr marL="0" lvl="0" indent="0"/>
            <a:r>
              <a:rPr lang="en-US" dirty="0"/>
              <a:t>TEAM-CB6_1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lvl="0"/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Font typeface="EB Garamond Medium"/>
              <a:buChar char="▪"/>
            </a:pPr>
            <a:r>
              <a:rPr lang="en-GB" sz="1050" dirty="0">
                <a:latin typeface="EB Garamond Medium"/>
                <a:ea typeface="EB Garamond Medium"/>
                <a:cs typeface="EB Garamond Medium"/>
                <a:sym typeface="EB Garamond Medium"/>
              </a:rPr>
              <a:t>E-commerce websites have become a fundamental component of the modern economy, offering businesses new opportunities for growth and expansion. They allow consumers to explore a vast array of products, compare prices, read reviews, and make purchases from the comfort of their own homes.</a:t>
            </a:r>
            <a:endParaRPr sz="105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65" name="Google Shape;3665;p210"/>
          <p:cNvGraphicFramePr/>
          <p:nvPr>
            <p:extLst>
              <p:ext uri="{D42A27DB-BD31-4B8C-83A1-F6EECF244321}">
                <p14:modId xmlns:p14="http://schemas.microsoft.com/office/powerpoint/2010/main" val="1815564637"/>
              </p:ext>
            </p:extLst>
          </p:nvPr>
        </p:nvGraphicFramePr>
        <p:xfrm>
          <a:off x="144710" y="2090344"/>
          <a:ext cx="4279525" cy="2377410"/>
        </p:xfrm>
        <a:graphic>
          <a:graphicData uri="http://schemas.openxmlformats.org/drawingml/2006/table">
            <a:tbl>
              <a:tblPr>
                <a:noFill/>
                <a:tableStyleId>{5CB0B9C5-158C-416A-8721-305B83E97D5B}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au611720205004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DHINESHKUMAR T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au611720205005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HARINATH C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au611720205006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JOHNSON C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au611720205013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PRASATH M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au611720205015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SAKTHIVEL P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2139c03855d_0_0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Hosting the website so that it can be accessed from anywhere</a:t>
            </a:r>
            <a:endParaRPr sz="16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just"/>
            <a:r>
              <a:rPr lang="en-GB" sz="1000" b="1" dirty="0"/>
              <a:t>Reliable Hosting Provider: </a:t>
            </a:r>
            <a:r>
              <a:rPr lang="en-GB" sz="1000" dirty="0"/>
              <a:t>Choose a reputable hosting provider with a track record of uptime and reliability. Look for providers that offer features like 24/7 customer support, high-speed servers, and data redundancy to ensure your website is always accessible.</a:t>
            </a:r>
          </a:p>
          <a:p>
            <a:pPr algn="just"/>
            <a:r>
              <a:rPr lang="en-GB" sz="1000" b="1" dirty="0"/>
              <a:t>Scalability: </a:t>
            </a:r>
            <a:r>
              <a:rPr lang="en-GB" sz="1000" dirty="0"/>
              <a:t>Your hosting solution should be scalable to accommodate the growth of your e-commerce business. As your website gains more visitors and products, your hosting infrastructure should be able to handle increased traffic and data without performance degradation.</a:t>
            </a:r>
          </a:p>
          <a:p>
            <a:pPr algn="just"/>
            <a:r>
              <a:rPr lang="en-GB" sz="1000" b="1" dirty="0"/>
              <a:t>Geographic Redundancy</a:t>
            </a:r>
            <a:r>
              <a:rPr lang="en-GB" sz="1000" dirty="0"/>
              <a:t>: Consider using Content Delivery Networks (CDNs) or multiple data </a:t>
            </a:r>
            <a:r>
              <a:rPr lang="en-GB" sz="1000" dirty="0" err="1"/>
              <a:t>centers</a:t>
            </a:r>
            <a:r>
              <a:rPr lang="en-GB" sz="1000" dirty="0"/>
              <a:t> in different geographical locations. This will reduce latency and ensure that your website loads quickly for users in various regions around the world.</a:t>
            </a:r>
          </a:p>
          <a:p>
            <a:pPr algn="just"/>
            <a:r>
              <a:rPr lang="en-GB" sz="1000" b="1" dirty="0"/>
              <a:t>Security: </a:t>
            </a:r>
            <a:r>
              <a:rPr lang="en-GB" sz="1000" dirty="0"/>
              <a:t>Security is paramount for e-commerce websites. Ensure that your hosting provider offers robust security measures, including SSL certificates, firewalls, </a:t>
            </a:r>
            <a:r>
              <a:rPr lang="en-GB" sz="1000" dirty="0" err="1"/>
              <a:t>DDoS</a:t>
            </a:r>
            <a:r>
              <a:rPr lang="en-GB" sz="1000" dirty="0"/>
              <a:t> protection, and regular security updates. Protecting customer data and transactions is essential for building trust.</a:t>
            </a:r>
          </a:p>
          <a:p>
            <a:pPr algn="just"/>
            <a:r>
              <a:rPr lang="en-GB" sz="1000" b="1" dirty="0"/>
              <a:t>Mobile Responsiveness: </a:t>
            </a:r>
            <a:r>
              <a:rPr lang="en-GB" sz="1000" dirty="0"/>
              <a:t>With the increasing use of mobile devices for online shopping, your e-commerce website must be responsive and perform well on various screen sizes and devices. Choose a hosting solution that supports mobile optimization to provide a seamless experience for mobile shoppers.</a:t>
            </a:r>
          </a:p>
        </p:txBody>
      </p:sp>
      <p:sp>
        <p:nvSpPr>
          <p:cNvPr id="3671" name="Google Shape;3671;g2139c03855d_0_0"/>
          <p:cNvSpPr txBox="1">
            <a:spLocks noGrp="1"/>
          </p:cNvSpPr>
          <p:nvPr>
            <p:ph type="body" idx="2"/>
          </p:nvPr>
        </p:nvSpPr>
        <p:spPr>
          <a:xfrm>
            <a:off x="555064" y="388811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lnSpc>
                <a:spcPct val="150000"/>
              </a:lnSpc>
              <a:buSzPts val="1100"/>
              <a:buFont typeface="EB Garamond"/>
              <a:buChar char="▪"/>
            </a:pPr>
            <a:r>
              <a:rPr lang="en-GB" sz="1000" dirty="0"/>
              <a:t>e-commerce websites have revolutionized the way businesses operate and how consumers shop. </a:t>
            </a:r>
          </a:p>
          <a:p>
            <a:pPr marL="171450" lvl="0" indent="-171450">
              <a:lnSpc>
                <a:spcPct val="150000"/>
              </a:lnSpc>
              <a:buSzPts val="1100"/>
              <a:buFont typeface="EB Garamond"/>
              <a:buChar char="▪"/>
            </a:pPr>
            <a:r>
              <a:rPr lang="en-GB" sz="1000" dirty="0"/>
              <a:t>They have expanded market access, empowered consumers, and shown the importance of adaptability in an ever-changing economic landscape. </a:t>
            </a:r>
          </a:p>
          <a:p>
            <a:pPr marL="171450" lvl="0" indent="-171450">
              <a:lnSpc>
                <a:spcPct val="150000"/>
              </a:lnSpc>
              <a:buSzPts val="1100"/>
              <a:buFont typeface="EB Garamond"/>
              <a:buChar char="▪"/>
            </a:pPr>
            <a:r>
              <a:rPr lang="en-GB" sz="1000" dirty="0"/>
              <a:t>Understanding these outcomes is crucial for businesses and individuals looking to thrive in the digital age.</a:t>
            </a:r>
            <a:endParaRPr sz="11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2139c03855d_0_0"/>
          <p:cNvSpPr txBox="1"/>
          <p:nvPr/>
        </p:nvSpPr>
        <p:spPr>
          <a:xfrm>
            <a:off x="445779" y="334885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3" name="Google Shape;3673;g2139c03855d_0_0"/>
          <p:cNvSpPr txBox="1"/>
          <p:nvPr/>
        </p:nvSpPr>
        <p:spPr>
          <a:xfrm>
            <a:off x="489449" y="3569512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4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2139c03855d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5 :: Hosting (Module 5)</a:t>
            </a:r>
            <a:endParaRPr sz="1400" b="0" i="0" u="none" strike="noStrike" cap="none">
              <a:solidFill>
                <a:srgbClr val="000000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5" name="Google Shape;3675;g2139c03855d_0_0"/>
          <p:cNvSpPr txBox="1"/>
          <p:nvPr/>
        </p:nvSpPr>
        <p:spPr>
          <a:xfrm>
            <a:off x="489449" y="312818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2" name="Google Shape;3682;g2139e008f02_0_0"/>
          <p:cNvSpPr txBox="1"/>
          <p:nvPr/>
        </p:nvSpPr>
        <p:spPr>
          <a:xfrm>
            <a:off x="445779" y="2877835"/>
            <a:ext cx="8155408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Google Shape;3680;g2139e008f02_0_0"/>
          <p:cNvSpPr txBox="1"/>
          <p:nvPr/>
        </p:nvSpPr>
        <p:spPr>
          <a:xfrm>
            <a:off x="752292" y="698918"/>
            <a:ext cx="7949920" cy="2254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Planning and Market Research </a:t>
            </a:r>
            <a:r>
              <a:rPr lang="en-GB" sz="1000" dirty="0"/>
              <a:t>: Start by identifying your target audience and niche. Conduct thorough market research to understand the demand for your products or services.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Domain Registration and Hosting </a:t>
            </a:r>
            <a:r>
              <a:rPr lang="en-GB" sz="1000" dirty="0"/>
              <a:t>: Register a domain name that is relevant to your business and easy to remember. Choose a reliable web hosting service to ensure your website is accessible and performs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Website Development </a:t>
            </a:r>
            <a:r>
              <a:rPr lang="en-GB" sz="1000" dirty="0"/>
              <a:t>: Design the layout and structure of your e-commerce website. Consider user-friendly navigation and responsive design for mobile 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Marketing and SEO </a:t>
            </a:r>
            <a:r>
              <a:rPr lang="en-GB" sz="1000" dirty="0"/>
              <a:t>: Develop a digital marketing strategy, including search engine optimization (SEO) techniques, to improve your website's visibility in search engine results.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Analytics and Data Analysis </a:t>
            </a:r>
            <a:r>
              <a:rPr lang="en-GB" sz="1000" dirty="0"/>
              <a:t>: Utilize web analytics tools (e.g., Google Analytics) to track website traffic, customer behavior, and sales data.</a:t>
            </a:r>
          </a:p>
          <a:p>
            <a:endParaRPr lang="en-GB" sz="1000" dirty="0"/>
          </a:p>
          <a:p>
            <a:endParaRPr lang="en-GB" sz="1000" dirty="0"/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000" dirty="0"/>
              <a:t>E-commerce websites have become a cornerstone of the modern economy, transforming how businesses operate and how consumers shop. </a:t>
            </a:r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dirty="0"/>
              <a:t>They offer 24/7 accessibility and convenience, enabling consumers to explore a vast array of products from anywhere with an internet connection. </a:t>
            </a:r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dirty="0"/>
              <a:t>These platforms facilitate price comparison and provide customer reviews, empowering consumers to make informed decisions. </a:t>
            </a:r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dirty="0"/>
              <a:t>Furthermore, e-commerce allows businesses to expand their reach globally, reduce overhead costs, and gain valuable insights into consumer behavior. </a:t>
            </a:r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dirty="0"/>
              <a:t>Overall, e-commerce websites have revolutionized the marketplace, benefiting both consumers and businesses.</a:t>
            </a:r>
            <a:endParaRPr lang="en-GB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332D-5C29-E595-5B80-1B955843D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Hosting Link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D466A-83FD-943E-FCA6-4A4A28082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Page Link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642CF-D88A-5C47-B52E-B809A7F86AA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https://e-com-nm-project.vercel.app/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298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2139c03855d_0_1867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2139c03855d_0_1867"/>
          <p:cNvSpPr txBox="1">
            <a:spLocks noGrp="1"/>
          </p:cNvSpPr>
          <p:nvPr>
            <p:ph type="body" idx="2"/>
          </p:nvPr>
        </p:nvSpPr>
        <p:spPr>
          <a:xfrm>
            <a:off x="0" y="961109"/>
            <a:ext cx="2531935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000" dirty="0"/>
              <a:t>Website Traffic</a:t>
            </a:r>
            <a:r>
              <a:rPr lang="en-US" sz="1000" b="0" dirty="0"/>
              <a:t>: Unique Visitors</a:t>
            </a:r>
          </a:p>
        </p:txBody>
      </p:sp>
      <p:sp>
        <p:nvSpPr>
          <p:cNvPr id="3689" name="Google Shape;3689;g2139c03855d_0_1867"/>
          <p:cNvSpPr txBox="1">
            <a:spLocks noGrp="1"/>
          </p:cNvSpPr>
          <p:nvPr>
            <p:ph type="body" idx="3"/>
          </p:nvPr>
        </p:nvSpPr>
        <p:spPr>
          <a:xfrm>
            <a:off x="-420415" y="2188625"/>
            <a:ext cx="2900855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000" dirty="0"/>
              <a:t>Customer Support</a:t>
            </a:r>
            <a:r>
              <a:rPr lang="en-US" sz="1000" b="0" dirty="0"/>
              <a:t>: Response Time for Customer Inquiries</a:t>
            </a:r>
          </a:p>
        </p:txBody>
      </p:sp>
      <p:sp>
        <p:nvSpPr>
          <p:cNvPr id="3690" name="Google Shape;3690;g2139c03855d_0_1867"/>
          <p:cNvSpPr txBox="1">
            <a:spLocks noGrp="1"/>
          </p:cNvSpPr>
          <p:nvPr>
            <p:ph type="body" idx="4"/>
          </p:nvPr>
        </p:nvSpPr>
        <p:spPr>
          <a:xfrm>
            <a:off x="0" y="3427830"/>
            <a:ext cx="2655343" cy="54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000" dirty="0"/>
              <a:t>Security and Trust</a:t>
            </a:r>
            <a:r>
              <a:rPr lang="en-US" sz="1000" b="0" dirty="0"/>
              <a:t>: SSL Certificate, </a:t>
            </a:r>
          </a:p>
          <a:p>
            <a:r>
              <a:rPr lang="en-US" sz="1000" b="0" dirty="0"/>
              <a:t>Trust Seals</a:t>
            </a:r>
          </a:p>
        </p:txBody>
      </p:sp>
      <p:sp>
        <p:nvSpPr>
          <p:cNvPr id="3691" name="Google Shape;3691;g2139c03855d_0_1867"/>
          <p:cNvSpPr txBox="1">
            <a:spLocks noGrp="1"/>
          </p:cNvSpPr>
          <p:nvPr>
            <p:ph type="body" idx="5"/>
          </p:nvPr>
        </p:nvSpPr>
        <p:spPr>
          <a:xfrm>
            <a:off x="704193" y="4372303"/>
            <a:ext cx="2659115" cy="451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/>
            <a:r>
              <a:rPr lang="en-US" sz="1000" dirty="0"/>
              <a:t>User Engagement</a:t>
            </a:r>
            <a:r>
              <a:rPr lang="en-US" sz="1000" b="0" dirty="0"/>
              <a:t>: Time on Site , </a:t>
            </a:r>
          </a:p>
          <a:p>
            <a:pPr algn="just"/>
            <a:r>
              <a:rPr lang="en-US" sz="1000" b="0" dirty="0"/>
              <a:t>Number of Clicks</a:t>
            </a:r>
          </a:p>
        </p:txBody>
      </p:sp>
      <p:sp>
        <p:nvSpPr>
          <p:cNvPr id="3692" name="Google Shape;3692;g2139c03855d_0_1867"/>
          <p:cNvSpPr txBox="1">
            <a:spLocks noGrp="1"/>
          </p:cNvSpPr>
          <p:nvPr>
            <p:ph type="body" idx="6"/>
          </p:nvPr>
        </p:nvSpPr>
        <p:spPr>
          <a:xfrm>
            <a:off x="6602289" y="1121159"/>
            <a:ext cx="2317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/>
            <a:r>
              <a:rPr lang="en-US" sz="1000" dirty="0"/>
              <a:t>Conversion Rate</a:t>
            </a:r>
            <a:r>
              <a:rPr lang="en-US" sz="1000" b="0" dirty="0"/>
              <a:t>: The percentage of visitors who make a purchase or complete a desired action (e.g., signing up for a newsletter).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2139c03855d_0_1867"/>
          <p:cNvSpPr txBox="1">
            <a:spLocks noGrp="1"/>
          </p:cNvSpPr>
          <p:nvPr>
            <p:ph type="body" idx="7"/>
          </p:nvPr>
        </p:nvSpPr>
        <p:spPr>
          <a:xfrm>
            <a:off x="6804566" y="2133600"/>
            <a:ext cx="2759848" cy="53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/>
            <a:r>
              <a:rPr lang="en-US" sz="1000" dirty="0"/>
              <a:t>Sales and Revenue</a:t>
            </a:r>
            <a:r>
              <a:rPr lang="en-US" sz="1000" b="0" dirty="0"/>
              <a:t>: Total Sales,</a:t>
            </a:r>
          </a:p>
          <a:p>
            <a:pPr algn="just"/>
            <a:r>
              <a:rPr lang="en-US" sz="1000" b="0" dirty="0"/>
              <a:t>Average Order Value (AOV)</a:t>
            </a:r>
          </a:p>
        </p:txBody>
      </p:sp>
      <p:sp>
        <p:nvSpPr>
          <p:cNvPr id="3694" name="Google Shape;3694;g2139c03855d_0_1867"/>
          <p:cNvSpPr txBox="1">
            <a:spLocks noGrp="1"/>
          </p:cNvSpPr>
          <p:nvPr>
            <p:ph type="body" idx="8"/>
          </p:nvPr>
        </p:nvSpPr>
        <p:spPr>
          <a:xfrm>
            <a:off x="6602289" y="3499945"/>
            <a:ext cx="2541711" cy="662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/>
            <a:r>
              <a:rPr lang="en-US" sz="1000" dirty="0"/>
              <a:t>Cart Abandonment Rate</a:t>
            </a:r>
            <a:r>
              <a:rPr lang="en-US" sz="1000" b="0" dirty="0"/>
              <a:t>: The percentage of users who add products to their cart but do not complete the purchase.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2139c03855d_0_1867"/>
          <p:cNvSpPr txBox="1">
            <a:spLocks noGrp="1"/>
          </p:cNvSpPr>
          <p:nvPr>
            <p:ph type="body" idx="9"/>
          </p:nvPr>
        </p:nvSpPr>
        <p:spPr>
          <a:xfrm>
            <a:off x="5276194" y="4267200"/>
            <a:ext cx="2123090" cy="43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/>
            <a:r>
              <a:rPr lang="en-US" sz="1000" dirty="0"/>
              <a:t>Product Performance</a:t>
            </a:r>
            <a:r>
              <a:rPr lang="en-US" sz="1000" b="0" dirty="0"/>
              <a:t>: Best-selling products</a:t>
            </a:r>
          </a:p>
        </p:txBody>
      </p:sp>
      <p:sp>
        <p:nvSpPr>
          <p:cNvPr id="3696" name="Google Shape;3696;g2139c03855d_0_1867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2" name="Google Shape;3702;p212"/>
          <p:cNvSpPr txBox="1">
            <a:spLocks noGrp="1"/>
          </p:cNvSpPr>
          <p:nvPr>
            <p:ph type="body" idx="2"/>
          </p:nvPr>
        </p:nvSpPr>
        <p:spPr>
          <a:xfrm>
            <a:off x="3865418" y="1550652"/>
            <a:ext cx="3179618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lvl="0" indent="-342900">
              <a:buAutoNum type="arabicPeriod"/>
            </a:pPr>
            <a:r>
              <a:rPr lang="en-IN" sz="11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NM_CB6_1/Task_4 at main · Dhinesh4668/NM_CB6_1 (github.com)</a:t>
            </a:r>
            <a:endParaRPr lang="en-IN" sz="1100" dirty="0">
              <a:solidFill>
                <a:schemeClr val="tx2"/>
              </a:solidFill>
            </a:endParaRPr>
          </a:p>
          <a:p>
            <a:pPr marL="342900" lvl="0" indent="-342900">
              <a:buAutoNum type="arabicPeriod"/>
            </a:pPr>
            <a:r>
              <a:rPr lang="en-IN" sz="1100" dirty="0">
                <a:solidFill>
                  <a:schemeClr val="tx2"/>
                </a:solidFill>
              </a:rPr>
              <a:t>github.com/</a:t>
            </a:r>
            <a:r>
              <a:rPr lang="en-IN" sz="1100">
                <a:solidFill>
                  <a:schemeClr val="tx2"/>
                </a:solidFill>
              </a:rPr>
              <a:t>Harinath1214/NM_CB6_1</a:t>
            </a:r>
            <a:r>
              <a:rPr lang="en-IN" sz="1100" dirty="0">
                <a:solidFill>
                  <a:schemeClr val="tx2"/>
                </a:solidFill>
              </a:rPr>
              <a:t>/tree/main/Task_5</a:t>
            </a:r>
          </a:p>
          <a:p>
            <a:pPr marL="342900" lvl="0" indent="-342900">
              <a:buAutoNum type="arabicPeriod"/>
            </a:pPr>
            <a:r>
              <a:rPr lang="en-US" sz="1100" i="0" dirty="0">
                <a:solidFill>
                  <a:schemeClr val="tx2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github.com/Johnson26JK/NM_CB6_1/tree/main/Task_5</a:t>
            </a:r>
          </a:p>
          <a:p>
            <a:pPr marL="342900" lvl="0" indent="-342900">
              <a:buAutoNum type="arabicPeriod"/>
            </a:pPr>
            <a:r>
              <a:rPr lang="en-US" sz="1100" i="0" dirty="0">
                <a:solidFill>
                  <a:schemeClr val="tx2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github.com/Prasath1528/NM_CB6_1/tree/main/Task_5</a:t>
            </a:r>
          </a:p>
          <a:p>
            <a:pPr marL="342900" lvl="0" indent="-342900">
              <a:buAutoNum type="arabicPeriod"/>
            </a:pPr>
            <a:r>
              <a:rPr lang="en-US" sz="1100" i="0" dirty="0">
                <a:solidFill>
                  <a:schemeClr val="tx2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github.com/sakthisakthivel688/NM_CB6_1/tree/main/Task_5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7" name="Google Shape;3707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834</Words>
  <Application>Microsoft Office PowerPoint</Application>
  <PresentationFormat>On-screen Show (16:9)</PresentationFormat>
  <Paragraphs>76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EB Garamond</vt:lpstr>
      <vt:lpstr>EB Garamond Medium</vt:lpstr>
      <vt:lpstr>Noto Sans Symbols</vt:lpstr>
      <vt:lpstr>arial</vt:lpstr>
      <vt:lpstr>Public Sans</vt:lpstr>
      <vt:lpstr>Calibri</vt:lpstr>
      <vt:lpstr>EB Garamond ExtraBold</vt:lpstr>
      <vt:lpstr>arial</vt:lpstr>
      <vt:lpstr>Simple Light</vt:lpstr>
      <vt:lpstr>Simple Light</vt:lpstr>
      <vt:lpstr>PowerPoint Presentation</vt:lpstr>
      <vt:lpstr>E-COMMERCE WEBSITE</vt:lpstr>
      <vt:lpstr>PowerPoint Presentation</vt:lpstr>
      <vt:lpstr>PowerPoint Presentation</vt:lpstr>
      <vt:lpstr>Hosting Link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Dhinesh Kumar</cp:lastModifiedBy>
  <cp:revision>18</cp:revision>
  <dcterms:created xsi:type="dcterms:W3CDTF">2020-08-13T11:21:46Z</dcterms:created>
  <dcterms:modified xsi:type="dcterms:W3CDTF">2023-11-04T15:46:56Z</dcterms:modified>
</cp:coreProperties>
</file>